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4000">
                <a:solidFill>
                  <a:srgbClr val="FFFFFF">
                    <a:alpha val="84705"/>
                  </a:srgbClr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Obstacle Avoiding Ca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Obstacle Avoiding Car</a:t>
            </a:r>
          </a:p>
        </p:txBody>
      </p:sp>
      <p:sp>
        <p:nvSpPr>
          <p:cNvPr id="173" name="CSE323.3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b"/>
          <a:lstStyle/>
          <a:p>
            <a:pPr algn="l"/>
            <a:r>
              <a:t>CSE323.3 </a:t>
            </a:r>
          </a:p>
          <a:p>
            <a:pPr algn="l"/>
            <a:r>
              <a:t>Operating Systems Design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roup -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- 7</a:t>
            </a:r>
          </a:p>
        </p:txBody>
      </p:sp>
      <p:sp>
        <p:nvSpPr>
          <p:cNvPr id="17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78" name="Table 1"/>
          <p:cNvGraphicFramePr/>
          <p:nvPr/>
        </p:nvGraphicFramePr>
        <p:xfrm>
          <a:off x="2452636" y="2736344"/>
          <a:ext cx="19491428" cy="825601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9739364"/>
                <a:gridCol w="9739364"/>
              </a:tblGrid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Tahsinul Refat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2122194642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Maisha Hasan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12700">
                        <a:lnSpc>
                          <a:spcPts val="1800"/>
                        </a:lnSpc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2011208042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Anika Hossain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2111687642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662">
                <a:tc>
                  <a:txBody>
                    <a:bodyPr/>
                    <a:lstStyle/>
                    <a:p>
                      <a:pPr defTabSz="8255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>
                              <a:alpha val="84705"/>
                            </a:srgbClr>
                          </a:solidFill>
                        </a:rPr>
                        <a:t>Arifa Akbir Srity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2021149642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mponent Li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Component List</a:t>
            </a:r>
          </a:p>
        </p:txBody>
      </p:sp>
      <p:graphicFrame>
        <p:nvGraphicFramePr>
          <p:cNvPr id="181" name="Table 1"/>
          <p:cNvGraphicFramePr/>
          <p:nvPr/>
        </p:nvGraphicFramePr>
        <p:xfrm>
          <a:off x="1575507" y="3056832"/>
          <a:ext cx="21245686" cy="857157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6324719"/>
                <a:gridCol w="3689419"/>
                <a:gridCol w="11218846"/>
              </a:tblGrid>
              <a:tr h="1057837"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5000"/>
                        <a:t>Name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5000"/>
                        <a:t>Quantity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5000"/>
                        <a:t>Component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BEC0BF"/>
                    </a:solidFill>
                  </a:tcPr>
                </a:tc>
              </a:tr>
              <a:tr h="1154005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A1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Arduino Uno R3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M1, M2, M3, M4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DC Motor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U2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H-bridge Motor Driver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SW1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Slideswitch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BT2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4 batteries, AA, no 1.5V Battery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U1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Ultrasonic Distance Sensor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057837">
                <a:tc>
                  <a:txBody>
                    <a:bodyPr/>
                    <a:lstStyle/>
                    <a:p>
                      <a:pPr algn="l"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4000"/>
                        <a:t>M5 Motor Servo
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Positional Micro Servo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</a:tbl>
          </a:graphicData>
        </a:graphic>
      </p:graphicFrame>
      <p:sp>
        <p:nvSpPr>
          <p:cNvPr id="182" name="Text"/>
          <p:cNvSpPr txBox="1"/>
          <p:nvPr/>
        </p:nvSpPr>
        <p:spPr>
          <a:xfrm>
            <a:off x="10528300" y="7766910"/>
            <a:ext cx="1270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KiCad Screensho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KiCad Screenshot</a:t>
            </a:r>
          </a:p>
        </p:txBody>
      </p:sp>
      <p:sp>
        <p:nvSpPr>
          <p:cNvPr id="18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7" name="KiCad Screenshot.png" descr="KiCad Screensh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71849" y="2231325"/>
            <a:ext cx="17640301" cy="11836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nkerCad Screensho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TinkerCad Screenshot</a:t>
            </a:r>
          </a:p>
        </p:txBody>
      </p:sp>
      <p:sp>
        <p:nvSpPr>
          <p:cNvPr id="19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2" name="TinkerCad Screenshot.png" descr="TinkerCad Screensh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48123" y="2472402"/>
            <a:ext cx="18287754" cy="110388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nkerCad Simu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TinkerCad Simulation</a:t>
            </a:r>
          </a:p>
        </p:txBody>
      </p:sp>
      <p:sp>
        <p:nvSpPr>
          <p:cNvPr id="19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7" name="TinkerCad Simulation Screenshot.png" descr="TinkerCad Simulation Screensh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7262" y="2313902"/>
            <a:ext cx="20809476" cy="115030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